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960835c2e9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960835c2e9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960835c2e9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960835c2e9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960835c2e9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960835c2e9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960835c2e9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960835c2e9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960835c2e9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960835c2e9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960835c2e9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960835c2e9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960835c2e9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960835c2e9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960835c2e9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960835c2e9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960835c2e9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960835c2e9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960835c2e9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960835c2e9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960835c2e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960835c2e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960835c2e9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960835c2e9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960835c2e9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960835c2e9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960835c2e9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960835c2e9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960835c2e9_0_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960835c2e9_0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960835c2e9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960835c2e9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960835c2e9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960835c2e9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960835c2e9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960835c2e9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Many Variables At Once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Chapter 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Spencer Merrill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Arrangement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2571750"/>
            <a:ext cx="70389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Arranging the data horizontally by region makes it easier to see the direct comparisons for a sales channel across different regions</a:t>
            </a:r>
            <a:endParaRPr/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525" y="1567551"/>
            <a:ext cx="5998950" cy="9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Matrices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421075" y="1567550"/>
            <a:ext cx="3666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Matrices can be used to </a:t>
            </a:r>
            <a:r>
              <a:rPr lang="en"/>
              <a:t>separate</a:t>
            </a:r>
            <a:r>
              <a:rPr lang="en"/>
              <a:t> out different data points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Smaller subsections of the data can be </a:t>
            </a:r>
            <a:r>
              <a:rPr lang="en"/>
              <a:t>separated</a:t>
            </a:r>
            <a:r>
              <a:rPr lang="en"/>
              <a:t> out in separate graphs displayed together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axes are </a:t>
            </a:r>
            <a:r>
              <a:rPr lang="en"/>
              <a:t>consistent across all graphs</a:t>
            </a:r>
            <a:r>
              <a:rPr lang="en"/>
              <a:t> </a:t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6213" y="1567550"/>
            <a:ext cx="4953765" cy="29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Matrices</a:t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421075" y="1567550"/>
            <a:ext cx="3666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Graph titles and labelling the axes can help make the graphs more clear and allows for easy comparison as long as the scale is consistent across all graphs</a:t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4025" y="567487"/>
            <a:ext cx="3443101" cy="400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Sequencing</a:t>
            </a:r>
            <a:endParaRPr/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421075" y="1567550"/>
            <a:ext cx="3666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there is some sort of intrinsic way to arrange the data that makes sense, ensure that you use that method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graph on the right is arranged </a:t>
            </a:r>
            <a:r>
              <a:rPr lang="en"/>
              <a:t>alphabetically</a:t>
            </a:r>
            <a:r>
              <a:rPr lang="en"/>
              <a:t> which makes it harder to </a:t>
            </a:r>
            <a:r>
              <a:rPr lang="en"/>
              <a:t>compare</a:t>
            </a:r>
            <a:r>
              <a:rPr lang="en"/>
              <a:t> values across the graphs since the values vary from graph to graph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Compare with arranging from highest expenses to lowest</a:t>
            </a:r>
            <a:endParaRPr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474" y="504900"/>
            <a:ext cx="3503225" cy="413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Sequencing</a:t>
            </a:r>
            <a:endParaRPr/>
          </a:p>
        </p:txBody>
      </p:sp>
      <p:pic>
        <p:nvPicPr>
          <p:cNvPr id="226" name="Google Shape;2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9988" y="950275"/>
            <a:ext cx="3397162" cy="400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475" y="950287"/>
            <a:ext cx="3443101" cy="400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Sequencing</a:t>
            </a:r>
            <a:endParaRPr/>
          </a:p>
        </p:txBody>
      </p:sp>
      <p:sp>
        <p:nvSpPr>
          <p:cNvPr id="233" name="Google Shape;233;p27"/>
          <p:cNvSpPr txBox="1"/>
          <p:nvPr>
            <p:ph idx="1" type="body"/>
          </p:nvPr>
        </p:nvSpPr>
        <p:spPr>
          <a:xfrm>
            <a:off x="421075" y="1567550"/>
            <a:ext cx="3666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Another comparison of alphabetical vs sum of sales</a:t>
            </a:r>
            <a:endParaRPr/>
          </a:p>
        </p:txBody>
      </p:sp>
      <p:pic>
        <p:nvPicPr>
          <p:cNvPr id="234" name="Google Shape;2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351" y="992850"/>
            <a:ext cx="3562349" cy="315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 and Grid Lines</a:t>
            </a:r>
            <a:endParaRPr/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1297500" y="1567550"/>
            <a:ext cx="3512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Rule lines can be used to direct the reader to scan horizontally across the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Should be subtle and not stick out a lot</a:t>
            </a:r>
            <a:endParaRPr/>
          </a:p>
        </p:txBody>
      </p:sp>
      <p:pic>
        <p:nvPicPr>
          <p:cNvPr id="241" name="Google Shape;2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400" y="1257725"/>
            <a:ext cx="3289978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</a:t>
            </a:r>
            <a:r>
              <a:rPr lang="en"/>
              <a:t>arrangements</a:t>
            </a:r>
            <a:r>
              <a:rPr lang="en"/>
              <a:t> </a:t>
            </a:r>
            <a:endParaRPr/>
          </a:p>
        </p:txBody>
      </p:sp>
      <p:sp>
        <p:nvSpPr>
          <p:cNvPr id="247" name="Google Shape;247;p29"/>
          <p:cNvSpPr txBox="1"/>
          <p:nvPr>
            <p:ph idx="1" type="body"/>
          </p:nvPr>
        </p:nvSpPr>
        <p:spPr>
          <a:xfrm>
            <a:off x="1297500" y="1567550"/>
            <a:ext cx="3512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a matrix of graphs, the graphs can vary across 2 different variables if you assign one variable to the row and one to the column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Products are shown in rows, regions are shown in </a:t>
            </a:r>
            <a:r>
              <a:rPr lang="en"/>
              <a:t>columns</a:t>
            </a:r>
            <a:r>
              <a:rPr lang="en"/>
              <a:t> </a:t>
            </a:r>
            <a:endParaRPr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6900" y="1514413"/>
            <a:ext cx="4029301" cy="3017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arrangements </a:t>
            </a:r>
            <a:endParaRPr/>
          </a:p>
        </p:txBody>
      </p:sp>
      <p:sp>
        <p:nvSpPr>
          <p:cNvPr id="254" name="Google Shape;254;p30"/>
          <p:cNvSpPr txBox="1"/>
          <p:nvPr>
            <p:ph idx="1" type="body"/>
          </p:nvPr>
        </p:nvSpPr>
        <p:spPr>
          <a:xfrm>
            <a:off x="1297500" y="1567550"/>
            <a:ext cx="3512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showing different units, a matrix can be used to show comparisons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column has a different variable, but the scale is consistent across all of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row is the related categorical value which in this case is the product</a:t>
            </a:r>
            <a:endParaRPr/>
          </a:p>
        </p:txBody>
      </p:sp>
      <p:pic>
        <p:nvPicPr>
          <p:cNvPr id="255" name="Google Shape;2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175" y="1267038"/>
            <a:ext cx="3913199" cy="35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61" name="Google Shape;261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you need to display two units of measurement for comparison it is best to use two different graphs and place them next to each other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you need to add more variables to a graph but you’ve used all the practical means to visually encode values in it, you can construct a series of related graphs and display them in a matrix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Ensure the graphs are consistently designed and use the same scale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Make sure the arrangement of the graph </a:t>
            </a:r>
            <a:r>
              <a:rPr lang="en"/>
              <a:t>portrays</a:t>
            </a:r>
            <a:r>
              <a:rPr lang="en"/>
              <a:t> the </a:t>
            </a:r>
            <a:r>
              <a:rPr lang="en"/>
              <a:t>comparison</a:t>
            </a:r>
            <a:r>
              <a:rPr lang="en"/>
              <a:t> you want to focus 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there is an intrinsic order to the graphs, make sure they are in an order that makes sense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you cannot use whitespace to direct the reader’s attention in the manner you want, use rules or a  gridline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Multiple Units of Measure 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2880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multiple quantitative variables use the same unit of measure you can combine them into one graph to easily show the comparison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Works well if the data doesn’t differ by large amounts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 data does differ by large amounts it will make the lines look flat where they might not be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380" y="1188350"/>
            <a:ext cx="4752926" cy="27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Differing Units of Measure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3873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 units differ, you can place them next to each other for easy comparison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is usually the best solution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300" y="1310575"/>
            <a:ext cx="3165100" cy="34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with Different Units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87900" y="1567550"/>
            <a:ext cx="3223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You can choose to combine two plots with different units of </a:t>
            </a:r>
            <a:r>
              <a:rPr lang="en"/>
              <a:t>measurement</a:t>
            </a:r>
            <a:r>
              <a:rPr lang="en"/>
              <a:t> as long as you make it </a:t>
            </a:r>
            <a:r>
              <a:rPr lang="en"/>
              <a:t>clear</a:t>
            </a:r>
            <a:r>
              <a:rPr lang="en"/>
              <a:t> which units goes to which 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makes for easy comparison between the two lines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However this may make readers want to compare the magnitude of values which is meaningless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also draws readers to the intersection which is also meaningless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700" y="1518304"/>
            <a:ext cx="5677925" cy="30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Graphs in a Series of Small Multiples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3208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Sales for both </a:t>
            </a:r>
            <a:r>
              <a:rPr lang="en"/>
              <a:t>booking</a:t>
            </a:r>
            <a:r>
              <a:rPr lang="en"/>
              <a:t> and billings can be shown in the same graph for each region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allows for easy </a:t>
            </a:r>
            <a:r>
              <a:rPr lang="en"/>
              <a:t>comparison</a:t>
            </a:r>
            <a:r>
              <a:rPr lang="en"/>
              <a:t> between the two data points between the 4 locations</a:t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926" y="1440513"/>
            <a:ext cx="4429074" cy="316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more data to a single graph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3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Adding more data sources to give more information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Adjusting the scale makes it less clear</a:t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1" y="1098579"/>
            <a:ext cx="5301525" cy="147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3148551"/>
            <a:ext cx="5360138" cy="14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more data to a single graph</a:t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1207750" y="1567550"/>
            <a:ext cx="7128900" cy="3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Ensure that all the scales are consistent and in the same order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Here the south region is missing from distributor sales and that makes it confusing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5161476" cy="146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Arrangement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297500" y="1567550"/>
            <a:ext cx="5002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Arranging the data vertically makes it easier to see the direct comparisons between the 3 different types of sales in the </a:t>
            </a:r>
            <a:r>
              <a:rPr lang="en"/>
              <a:t>different</a:t>
            </a:r>
            <a:r>
              <a:rPr lang="en"/>
              <a:t> regions</a:t>
            </a:r>
            <a:endParaRPr/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954" y="1305463"/>
            <a:ext cx="1872450" cy="343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Arrangement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2894775"/>
            <a:ext cx="6567300" cy="15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Arranging the data horizontally by sales type makes it easier to see the direct comparisons </a:t>
            </a:r>
            <a:r>
              <a:rPr lang="en"/>
              <a:t>for a particular sales channels by looking across the row</a:t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462" y="1183046"/>
            <a:ext cx="6474976" cy="171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